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‹№›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2293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324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94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6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84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31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539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283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8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885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06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‹№›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‹№›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‹№›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‹№›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‹№›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‹№›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‹№›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‹№›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‹№›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‹№›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‹№›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‹№›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особа, одежа, сорочка, Обличчя людини&#10;&#10;Автоматично згенерований опис">
            <a:extLst>
              <a:ext uri="{FF2B5EF4-FFF2-40B4-BE49-F238E27FC236}">
                <a16:creationId xmlns:a16="http://schemas.microsoft.com/office/drawing/2014/main" id="{ABE3CDCF-7F96-2369-06D0-FBDCC7EF0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1"/>
            <a:ext cx="5481326" cy="6851659"/>
          </a:xfrm>
          <a:prstGeom prst="rect">
            <a:avLst/>
          </a:prstGeom>
        </p:spPr>
      </p:pic>
      <p:sp>
        <p:nvSpPr>
          <p:cNvPr id="6" name="Shape 97">
            <a:extLst>
              <a:ext uri="{FF2B5EF4-FFF2-40B4-BE49-F238E27FC236}">
                <a16:creationId xmlns:a16="http://schemas.microsoft.com/office/drawing/2014/main" id="{1EA9A007-A32B-817B-9D36-EEE5C69DF9C0}"/>
              </a:ext>
            </a:extLst>
          </p:cNvPr>
          <p:cNvSpPr txBox="1"/>
          <p:nvPr/>
        </p:nvSpPr>
        <p:spPr>
          <a:xfrm>
            <a:off x="5580112" y="3436630"/>
            <a:ext cx="3456384" cy="28083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4000" b="1" i="1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Володимир </a:t>
            </a:r>
            <a:r>
              <a:rPr lang="uk-UA" sz="40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З</a:t>
            </a:r>
            <a:r>
              <a:rPr lang="uk-UA" sz="4000" b="1" i="1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еленський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32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Президент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32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України</a:t>
            </a:r>
            <a:endParaRPr lang="ru-RU" sz="32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>
            <a:extLst>
              <a:ext uri="{FF2B5EF4-FFF2-40B4-BE49-F238E27FC236}">
                <a16:creationId xmlns:a16="http://schemas.microsoft.com/office/drawing/2014/main" id="{1EA9A007-A32B-817B-9D36-EEE5C69DF9C0}"/>
              </a:ext>
            </a:extLst>
          </p:cNvPr>
          <p:cNvSpPr txBox="1"/>
          <p:nvPr/>
        </p:nvSpPr>
        <p:spPr>
          <a:xfrm>
            <a:off x="5017401" y="3451379"/>
            <a:ext cx="4163111" cy="25202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4000" b="1" i="1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Мустафа </a:t>
            </a:r>
            <a:r>
              <a:rPr lang="uk-UA" sz="4000" b="1" i="1" u="none" strike="noStrike" cap="none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Джемілєв</a:t>
            </a:r>
            <a:r>
              <a:rPr lang="uk-UA" sz="4000" b="1" i="1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ru-RU" sz="2400" b="1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ru-RU" sz="2400" b="1" i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Лідер</a:t>
            </a:r>
            <a:r>
              <a:rPr lang="ru-RU" sz="24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кримськотатарського</a:t>
            </a:r>
            <a:r>
              <a:rPr lang="ru-RU" sz="24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народу</a:t>
            </a:r>
            <a:endParaRPr lang="ru-RU" sz="24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 descr="Зображення, що містить Обличчя людини, особа, краватка, зморшка&#10;&#10;Автоматично згенерований опис">
            <a:extLst>
              <a:ext uri="{FF2B5EF4-FFF2-40B4-BE49-F238E27FC236}">
                <a16:creationId xmlns:a16="http://schemas.microsoft.com/office/drawing/2014/main" id="{62ADABC4-AF8B-AFFC-9692-B976532B2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79"/>
            <a:ext cx="5017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8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>
            <a:extLst>
              <a:ext uri="{FF2B5EF4-FFF2-40B4-BE49-F238E27FC236}">
                <a16:creationId xmlns:a16="http://schemas.microsoft.com/office/drawing/2014/main" id="{1EA9A007-A32B-817B-9D36-EEE5C69DF9C0}"/>
              </a:ext>
            </a:extLst>
          </p:cNvPr>
          <p:cNvSpPr txBox="1"/>
          <p:nvPr/>
        </p:nvSpPr>
        <p:spPr>
          <a:xfrm>
            <a:off x="539552" y="5013176"/>
            <a:ext cx="8352928" cy="1159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40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Денис </a:t>
            </a:r>
            <a:r>
              <a:rPr lang="uk-UA" sz="4000" b="1" i="1" u="none" strike="noStrike" cap="none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Шмигаль</a:t>
            </a:r>
            <a:endParaRPr lang="uk-UA" sz="40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r">
              <a:buClr>
                <a:schemeClr val="dk1"/>
              </a:buClr>
            </a:pPr>
            <a:r>
              <a:rPr lang="uk-UA" sz="32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Прем’єр-міністр України</a:t>
            </a:r>
            <a:endParaRPr lang="ru-RU" sz="32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Рисунок 3" descr="Зображення, що містить Обличчя людини, особа, одежа, чоловік&#10;&#10;Автоматично згенерований опис">
            <a:extLst>
              <a:ext uri="{FF2B5EF4-FFF2-40B4-BE49-F238E27FC236}">
                <a16:creationId xmlns:a16="http://schemas.microsoft.com/office/drawing/2014/main" id="{1E44836D-2F06-A1AD-30F1-79F4F26DB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" y="0"/>
            <a:ext cx="7411752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>
            <a:extLst>
              <a:ext uri="{FF2B5EF4-FFF2-40B4-BE49-F238E27FC236}">
                <a16:creationId xmlns:a16="http://schemas.microsoft.com/office/drawing/2014/main" id="{1EA9A007-A32B-817B-9D36-EEE5C69DF9C0}"/>
              </a:ext>
            </a:extLst>
          </p:cNvPr>
          <p:cNvSpPr txBox="1"/>
          <p:nvPr/>
        </p:nvSpPr>
        <p:spPr>
          <a:xfrm>
            <a:off x="539552" y="5013176"/>
            <a:ext cx="8352928" cy="1159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4000" b="1" i="1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Руслан </a:t>
            </a:r>
            <a:r>
              <a:rPr lang="uk-UA" sz="4000" b="1" i="1" u="none" strike="noStrike" cap="none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Стефанчук</a:t>
            </a:r>
            <a:r>
              <a:rPr lang="uk-UA" sz="4000" b="1" i="1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32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Голова Верховної Ради України</a:t>
            </a:r>
            <a:endParaRPr lang="ru-RU" sz="32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 descr="Зображення, що містить Обличчя людини, особа, одежа, Чиновник&#10;&#10;Автоматично згенерований опис">
            <a:extLst>
              <a:ext uri="{FF2B5EF4-FFF2-40B4-BE49-F238E27FC236}">
                <a16:creationId xmlns:a16="http://schemas.microsoft.com/office/drawing/2014/main" id="{7850A865-BD5D-8E2A-BF02-780E3353B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99"/>
            <a:ext cx="6876256" cy="45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>
            <a:extLst>
              <a:ext uri="{FF2B5EF4-FFF2-40B4-BE49-F238E27FC236}">
                <a16:creationId xmlns:a16="http://schemas.microsoft.com/office/drawing/2014/main" id="{1EA9A007-A32B-817B-9D36-EEE5C69DF9C0}"/>
              </a:ext>
            </a:extLst>
          </p:cNvPr>
          <p:cNvSpPr txBox="1"/>
          <p:nvPr/>
        </p:nvSpPr>
        <p:spPr>
          <a:xfrm>
            <a:off x="5183560" y="4005064"/>
            <a:ext cx="3960440" cy="20958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4000" b="1" i="1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Олександр </a:t>
            </a:r>
            <a:r>
              <a:rPr lang="uk-UA" sz="4000" b="1" i="1" u="none" strike="noStrike" cap="none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Сирський</a:t>
            </a:r>
            <a:endParaRPr lang="uk-UA" sz="40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24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Головнокомандувач Збройних Сил України </a:t>
            </a:r>
            <a:endParaRPr lang="ru-RU" sz="24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Рисунок 3" descr="Зображення, що містить одежа, Обличчя людини, Чиновник, військова форма&#10;&#10;Автоматично згенерований опис">
            <a:extLst>
              <a:ext uri="{FF2B5EF4-FFF2-40B4-BE49-F238E27FC236}">
                <a16:creationId xmlns:a16="http://schemas.microsoft.com/office/drawing/2014/main" id="{529E3957-3AFB-F402-9E54-3F1E411E1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99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>
            <a:extLst>
              <a:ext uri="{FF2B5EF4-FFF2-40B4-BE49-F238E27FC236}">
                <a16:creationId xmlns:a16="http://schemas.microsoft.com/office/drawing/2014/main" id="{1EA9A007-A32B-817B-9D36-EEE5C69DF9C0}"/>
              </a:ext>
            </a:extLst>
          </p:cNvPr>
          <p:cNvSpPr txBox="1"/>
          <p:nvPr/>
        </p:nvSpPr>
        <p:spPr>
          <a:xfrm>
            <a:off x="89756" y="5517232"/>
            <a:ext cx="8964488" cy="12317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4000" b="1" i="1" u="none" strike="noStrike" cap="none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Рустем</a:t>
            </a:r>
            <a:r>
              <a:rPr lang="uk-UA" sz="4000" b="1" i="1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uk-UA" sz="4000" b="1" i="1" u="none" strike="noStrike" cap="none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Умєров</a:t>
            </a:r>
            <a:endParaRPr lang="uk-UA" sz="40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24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Міністр оборони України </a:t>
            </a:r>
            <a:endParaRPr lang="ru-RU" sz="24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" name="Рисунок 6" descr="Зображення, що містить Обличчя людини, особа, одежа, у приміщенні&#10;&#10;Автоматично згенерований опис">
            <a:extLst>
              <a:ext uri="{FF2B5EF4-FFF2-40B4-BE49-F238E27FC236}">
                <a16:creationId xmlns:a16="http://schemas.microsoft.com/office/drawing/2014/main" id="{8BF70152-8879-1984-3B89-851659679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2" y="38100"/>
            <a:ext cx="9087826" cy="511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>
            <a:extLst>
              <a:ext uri="{FF2B5EF4-FFF2-40B4-BE49-F238E27FC236}">
                <a16:creationId xmlns:a16="http://schemas.microsoft.com/office/drawing/2014/main" id="{1EA9A007-A32B-817B-9D36-EEE5C69DF9C0}"/>
              </a:ext>
            </a:extLst>
          </p:cNvPr>
          <p:cNvSpPr txBox="1"/>
          <p:nvPr/>
        </p:nvSpPr>
        <p:spPr>
          <a:xfrm>
            <a:off x="413189" y="5700759"/>
            <a:ext cx="8352928" cy="1159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40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Андрій Єрмак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32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Керівник Офісу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32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Президента України</a:t>
            </a:r>
            <a:endParaRPr lang="ru-RU" sz="32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 descr="Зображення, що містить Обличчя людини, одежа, особа, костюм&#10;&#10;Автоматично згенерований опис">
            <a:extLst>
              <a:ext uri="{FF2B5EF4-FFF2-40B4-BE49-F238E27FC236}">
                <a16:creationId xmlns:a16="http://schemas.microsoft.com/office/drawing/2014/main" id="{E9686701-1D7B-0AEE-ED54-B7C2D461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" y="12551"/>
            <a:ext cx="9108694" cy="53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1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>
            <a:extLst>
              <a:ext uri="{FF2B5EF4-FFF2-40B4-BE49-F238E27FC236}">
                <a16:creationId xmlns:a16="http://schemas.microsoft.com/office/drawing/2014/main" id="{1EA9A007-A32B-817B-9D36-EEE5C69DF9C0}"/>
              </a:ext>
            </a:extLst>
          </p:cNvPr>
          <p:cNvSpPr txBox="1"/>
          <p:nvPr/>
        </p:nvSpPr>
        <p:spPr>
          <a:xfrm>
            <a:off x="4427984" y="3789040"/>
            <a:ext cx="3960440" cy="25202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4000" b="1" i="1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Кирило </a:t>
            </a:r>
            <a:r>
              <a:rPr lang="uk-UA" sz="4000" b="1" i="1" u="none" strike="noStrike" cap="none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Буданов</a:t>
            </a:r>
            <a:endParaRPr lang="uk-UA" sz="40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ru-RU" sz="24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Начальник Головного </a:t>
            </a:r>
            <a:r>
              <a:rPr lang="ru-RU" sz="2400" b="1" i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управління</a:t>
            </a:r>
            <a:r>
              <a:rPr lang="ru-RU" sz="24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розвідки</a:t>
            </a:r>
            <a:r>
              <a:rPr lang="ru-RU" sz="24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Міністерства</a:t>
            </a:r>
            <a:r>
              <a:rPr lang="ru-RU" sz="24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оборони </a:t>
            </a:r>
            <a:r>
              <a:rPr lang="ru-RU" sz="2400" b="1" i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України</a:t>
            </a:r>
            <a:endParaRPr lang="ru-RU" sz="24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 descr="Зображення, що містить Обличчя людини, особа, Військова особа, військова форма&#10;&#10;Автоматично згенерований опис">
            <a:extLst>
              <a:ext uri="{FF2B5EF4-FFF2-40B4-BE49-F238E27FC236}">
                <a16:creationId xmlns:a16="http://schemas.microsoft.com/office/drawing/2014/main" id="{D868C8E8-C542-A2A5-9D71-173C5C8C6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>
            <a:extLst>
              <a:ext uri="{FF2B5EF4-FFF2-40B4-BE49-F238E27FC236}">
                <a16:creationId xmlns:a16="http://schemas.microsoft.com/office/drawing/2014/main" id="{1EA9A007-A32B-817B-9D36-EEE5C69DF9C0}"/>
              </a:ext>
            </a:extLst>
          </p:cNvPr>
          <p:cNvSpPr txBox="1"/>
          <p:nvPr/>
        </p:nvSpPr>
        <p:spPr>
          <a:xfrm>
            <a:off x="5436096" y="3573016"/>
            <a:ext cx="3528392" cy="2160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4000" b="1" i="1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Дмитро </a:t>
            </a:r>
            <a:r>
              <a:rPr lang="uk-UA" sz="4000" b="1" i="1" u="none" strike="noStrike" cap="none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Кулеба</a:t>
            </a:r>
            <a:endParaRPr lang="uk-UA" sz="40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ru-RU" sz="2400" b="1" i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Міністр</a:t>
            </a:r>
            <a:r>
              <a:rPr lang="ru-RU" sz="24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закордонних</a:t>
            </a:r>
            <a:r>
              <a:rPr lang="ru-RU" sz="24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справ</a:t>
            </a:r>
            <a:endParaRPr lang="ru-RU" sz="24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Рисунок 3" descr="Зображення, що містить Обличчя людини, одежа, особа, окуляри&#10;&#10;Автоматично згенерований опис">
            <a:extLst>
              <a:ext uri="{FF2B5EF4-FFF2-40B4-BE49-F238E27FC236}">
                <a16:creationId xmlns:a16="http://schemas.microsoft.com/office/drawing/2014/main" id="{FF7C5D94-D447-AB6B-ED9B-049784339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5112568" cy="505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2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>
            <a:extLst>
              <a:ext uri="{FF2B5EF4-FFF2-40B4-BE49-F238E27FC236}">
                <a16:creationId xmlns:a16="http://schemas.microsoft.com/office/drawing/2014/main" id="{1EA9A007-A32B-817B-9D36-EEE5C69DF9C0}"/>
              </a:ext>
            </a:extLst>
          </p:cNvPr>
          <p:cNvSpPr txBox="1"/>
          <p:nvPr/>
        </p:nvSpPr>
        <p:spPr>
          <a:xfrm>
            <a:off x="5220072" y="3451379"/>
            <a:ext cx="3960440" cy="25202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uk-UA" sz="4000" b="1" i="1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Дмитро </a:t>
            </a:r>
            <a:r>
              <a:rPr lang="uk-UA" sz="4000" b="1" i="1" u="none" strike="noStrike" cap="none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Лубінець</a:t>
            </a:r>
            <a:endParaRPr lang="uk-UA" sz="40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ru-RU" sz="2400" b="1" i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Уповноважений</a:t>
            </a:r>
            <a:r>
              <a:rPr lang="ru-RU" sz="24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Верховної</a:t>
            </a:r>
            <a:r>
              <a:rPr lang="ru-RU" sz="24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Ради </a:t>
            </a:r>
            <a:r>
              <a:rPr lang="ru-RU" sz="2400" b="1" i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України</a:t>
            </a:r>
            <a:r>
              <a:rPr lang="ru-RU" sz="24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ru-RU" sz="2400" b="1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з прав </a:t>
            </a:r>
            <a:r>
              <a:rPr lang="ru-RU" sz="2400" b="1" i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людини</a:t>
            </a:r>
            <a:endParaRPr lang="ru-RU" sz="2400" b="1" i="1" u="none" strike="noStrike" cap="none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Рисунок 3" descr="Зображення, що містить особа, одежа, Обличчя людини, чоловік&#10;&#10;Автоматично згенерований опис">
            <a:extLst>
              <a:ext uri="{FF2B5EF4-FFF2-40B4-BE49-F238E27FC236}">
                <a16:creationId xmlns:a16="http://schemas.microsoft.com/office/drawing/2014/main" id="{422D4C11-C7FF-DA96-0AFC-4747EC7FD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13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6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69</Words>
  <Application>Microsoft Office PowerPoint</Application>
  <PresentationFormat>Екран (4:3)</PresentationFormat>
  <Paragraphs>33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ПСАЛОМ 1 </dc:title>
  <cp:lastModifiedBy>Dubenchuk Ivanka</cp:lastModifiedBy>
  <cp:revision>22</cp:revision>
  <dcterms:modified xsi:type="dcterms:W3CDTF">2024-06-03T07:37:45Z</dcterms:modified>
</cp:coreProperties>
</file>